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8" r:id="rId20"/>
    <p:sldId id="487" r:id="rId21"/>
    <p:sldId id="482" r:id="rId22"/>
    <p:sldId id="467" r:id="rId23"/>
    <p:sldId id="489" r:id="rId24"/>
    <p:sldId id="484" r:id="rId25"/>
    <p:sldId id="468" r:id="rId26"/>
    <p:sldId id="469" r:id="rId27"/>
    <p:sldId id="490" r:id="rId28"/>
    <p:sldId id="470" r:id="rId29"/>
    <p:sldId id="471" r:id="rId30"/>
    <p:sldId id="465" r:id="rId31"/>
    <p:sldId id="472" r:id="rId32"/>
    <p:sldId id="473" r:id="rId33"/>
    <p:sldId id="474" r:id="rId34"/>
    <p:sldId id="476" r:id="rId35"/>
    <p:sldId id="475" r:id="rId36"/>
    <p:sldId id="477" r:id="rId37"/>
    <p:sldId id="478" r:id="rId38"/>
    <p:sldId id="483" r:id="rId39"/>
    <p:sldId id="479" r:id="rId40"/>
    <p:sldId id="480" r:id="rId41"/>
    <p:sldId id="481" r:id="rId42"/>
    <p:sldId id="4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9" autoAdjust="0"/>
    <p:restoredTop sz="83333"/>
  </p:normalViewPr>
  <p:slideViewPr>
    <p:cSldViewPr>
      <p:cViewPr varScale="1">
        <p:scale>
          <a:sx n="125" d="100"/>
          <a:sy n="125" d="100"/>
        </p:scale>
        <p:origin x="9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/>
          <a:lstStyle/>
          <a:p>
            <a:r>
              <a:rPr lang="en-US" u="sng" dirty="0"/>
              <a:t>Bonus</a:t>
            </a:r>
            <a:r>
              <a:rPr lang="en-US" dirty="0"/>
              <a:t>: bar chart or point chart 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10358</TotalTime>
  <Words>4321</Words>
  <Application>Microsoft Macintosh PowerPoint</Application>
  <PresentationFormat>On-screen Show (4:3)</PresentationFormat>
  <Paragraphs>498</Paragraphs>
  <Slides>42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655</cp:revision>
  <cp:lastPrinted>2018-11-19T21:23:19Z</cp:lastPrinted>
  <dcterms:created xsi:type="dcterms:W3CDTF">2013-09-18T21:00:03Z</dcterms:created>
  <dcterms:modified xsi:type="dcterms:W3CDTF">2022-11-02T22:03:01Z</dcterms:modified>
  <cp:category/>
</cp:coreProperties>
</file>